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2" r:id="rId6"/>
    <p:sldId id="258" r:id="rId7"/>
    <p:sldId id="266" r:id="rId8"/>
    <p:sldId id="270" r:id="rId9"/>
    <p:sldId id="259" r:id="rId10"/>
    <p:sldId id="260" r:id="rId11"/>
    <p:sldId id="261" r:id="rId12"/>
    <p:sldId id="267" r:id="rId13"/>
    <p:sldId id="268" r:id="rId14"/>
    <p:sldId id="269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51" d="100"/>
          <a:sy n="51" d="100"/>
        </p:scale>
        <p:origin x="922" y="3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02"/>
    </p:cViewPr>
  </p:sorter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11/8/2017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11/8/2017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A58A-F6A3-44B4-8553-CA3EAF252FB7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513F-1C7D-48A3-9E66-761794785CC6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C340-5827-402A-ABD7-86B6900F77A8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D3E-AD23-4233-B7FD-BCC74AA741B1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  <a:noFill/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5C56-1C19-4454-A6D4-FDB294070137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FC3-C38C-4973-9593-9C0AA203E374}" type="datetime1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9B8-A638-47B9-8EAF-A06FB35BB403}" type="datetime1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4C0-40BC-46FB-ADE3-F7141007B5FB}" type="datetime1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BC97-2F5E-4770-AEEF-8F2730A3EA80}" type="datetime1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IS4Xw8f9LCc" TargetMode="External"/><Relationship Id="rId4" Type="http://schemas.openxmlformats.org/officeDocument/2006/relationships/hyperlink" Target="https://youtu.be/M-j2PrsibC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I22scdVR4pc" TargetMode="External"/><Relationship Id="rId5" Type="http://schemas.openxmlformats.org/officeDocument/2006/relationships/hyperlink" Target="https://youtu.be/-C3ag6u4NsI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hyperlink" Target="https://www.bathsheb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Century Gothic" panose="020B0502020202020204" pitchFamily="34" charset="0"/>
              </a:rPr>
              <a:t>3D Printing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Emily Smith 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70F5A5-A127-4512-9E6B-02718C3F67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262435"/>
            <a:ext cx="5254466" cy="656808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D36F35-9135-4D1E-969E-A23C0DDDD4FC}"/>
              </a:ext>
            </a:extLst>
          </p:cNvPr>
          <p:cNvSpPr txBox="1"/>
          <p:nvPr/>
        </p:nvSpPr>
        <p:spPr>
          <a:xfrm>
            <a:off x="7085012" y="2807812"/>
            <a:ext cx="4724400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/>
              <a:t>Rob and Nick Carter’s Replica of Vincent van Gogh’s Sunflowers.</a:t>
            </a:r>
          </a:p>
        </p:txBody>
      </p:sp>
    </p:spTree>
    <p:extLst>
      <p:ext uri="{BB962C8B-B14F-4D97-AF65-F5344CB8AC3E}">
        <p14:creationId xmlns:p14="http://schemas.microsoft.com/office/powerpoint/2010/main" val="27520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4921-E6CB-4E20-A5E5-C2B7BA79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EGG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A83385-9035-485F-89CB-D419B2F4FB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2" y="2209800"/>
            <a:ext cx="5717521" cy="381691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4D4F-23B2-4A76-8C1B-791808194C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4,760 uniquely shaped 3D printed stones</a:t>
            </a:r>
          </a:p>
          <a:p>
            <a:r>
              <a:rPr lang="en-US" dirty="0"/>
              <a:t>Largest 3D printed collaborative project </a:t>
            </a:r>
          </a:p>
          <a:p>
            <a:r>
              <a:rPr lang="en-US" dirty="0"/>
              <a:t>Created by people from all over the world </a:t>
            </a:r>
          </a:p>
        </p:txBody>
      </p:sp>
    </p:spTree>
    <p:extLst>
      <p:ext uri="{BB962C8B-B14F-4D97-AF65-F5344CB8AC3E}">
        <p14:creationId xmlns:p14="http://schemas.microsoft.com/office/powerpoint/2010/main" val="4773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9000"/>
                    </a14:imgEffect>
                    <a14:imgEffect>
                      <a14:brightnessContrast bright="6000" contrast="-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CF35-C224-4A00-919E-0F135690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3D printing?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A3BB1-8A09-48D5-BBC6-354F679C0B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Process of creating using a three dimensional digital model to create a physical object by producing several thin layers in a sequence.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542DD-5B08-4AD3-B9D2-5C921C5FAD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Rhino is a CAD program that is used to create 3D prints. </a:t>
            </a:r>
          </a:p>
        </p:txBody>
      </p:sp>
    </p:spTree>
    <p:extLst>
      <p:ext uri="{BB962C8B-B14F-4D97-AF65-F5344CB8AC3E}">
        <p14:creationId xmlns:p14="http://schemas.microsoft.com/office/powerpoint/2010/main" val="119982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Printing Now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53611-6918-4B2F-A710-EFA006F95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00200"/>
            <a:ext cx="9601200" cy="4495800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/>
              <a:t>Medical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/>
              <a:t>Engineering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/>
              <a:t>Parts and tools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/>
              <a:t>“Green”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/>
              <a:t>Commercial products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/>
              <a:t>Emotional marketing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/>
              <a:t>Art 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D801DA50-4AC9-4885-B789-6A8246CF6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22" y="338216"/>
            <a:ext cx="2466975" cy="184785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53B7EF10-A950-4AEB-BD36-72D5A862A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99" y="149565"/>
            <a:ext cx="2901270" cy="29012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E507E6-DCAC-4388-BACA-DC4BF29E0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73" y="2423372"/>
            <a:ext cx="1847850" cy="21118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E87EB5-378A-474A-BCC5-3AE48914A2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25" y="3282270"/>
            <a:ext cx="2946400" cy="2209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62BACC3-2B18-4A21-8F5A-460AE0DA5E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52" y="4806237"/>
            <a:ext cx="3715323" cy="16754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AE8D905-C537-4BD7-B4D1-488639C495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12" y="1524000"/>
            <a:ext cx="1552510" cy="27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0015EF-225E-423A-8870-5CEFC46D24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r="15816"/>
          <a:stretch>
            <a:fillRect/>
          </a:stretch>
        </p:blipFill>
        <p:spPr>
          <a:xfrm>
            <a:off x="1171904" y="0"/>
            <a:ext cx="3579812" cy="4130552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06524B-9E70-4554-9D1B-35006D735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90830" y="601686"/>
            <a:ext cx="2963749" cy="60166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B26075-F863-4AA2-B601-9F34C3ED341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4437500"/>
            <a:ext cx="5626100" cy="24225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66A385-B9CF-4877-8D99-7C01917A0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243054"/>
            <a:ext cx="4033218" cy="33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8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E6D0-09E8-4CA1-8286-86C025C2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29E30-04A7-4949-9A8C-A596CE0793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Draw two sketches of how you might want to deign your puzzle piece.</a:t>
            </a:r>
          </a:p>
          <a:p>
            <a:r>
              <a:rPr lang="en-US" dirty="0"/>
              <a:t>You will be working in groups of 3 each one will be assigned a specific attachment from my puzzle piece to build off of</a:t>
            </a:r>
          </a:p>
          <a:p>
            <a:r>
              <a:rPr lang="en-US" dirty="0"/>
              <a:t>Draw to scale</a:t>
            </a:r>
          </a:p>
          <a:p>
            <a:r>
              <a:rPr lang="en-US" dirty="0"/>
              <a:t>Include a minimum of 4 possible cuts in a 50.4mm x 50.4mm x 50.4mm square  </a:t>
            </a:r>
          </a:p>
          <a:p>
            <a:r>
              <a:rPr lang="en-US" dirty="0"/>
              <a:t>Minimum of 3 spheres (15mm x 15mm x 15mm) one added and one subtracted </a:t>
            </a:r>
          </a:p>
          <a:p>
            <a:r>
              <a:rPr lang="en-US" dirty="0"/>
              <a:t>Record measurements on sketches and for model of where things are placed</a:t>
            </a:r>
          </a:p>
          <a:p>
            <a:r>
              <a:rPr lang="en-US" dirty="0"/>
              <a:t>Discuss designs with classmates to figure out how pieces can fit together.</a:t>
            </a:r>
          </a:p>
          <a:p>
            <a:r>
              <a:rPr lang="en-US" dirty="0"/>
              <a:t>Keep in mind these elements and principles  of design to help with design ideas:  shape, form, space, line, movement, perspective, unity </a:t>
            </a:r>
          </a:p>
          <a:p>
            <a:r>
              <a:rPr lang="en-US" dirty="0"/>
              <a:t>Record ALL measurements!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13A50-D712-490E-B7B2-20E5674B27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Choose one sketch recreate in a 3D model using clay</a:t>
            </a:r>
          </a:p>
          <a:p>
            <a:r>
              <a:rPr lang="en-US" dirty="0"/>
              <a:t>Make it scale </a:t>
            </a:r>
          </a:p>
          <a:p>
            <a:r>
              <a:rPr lang="en-US" dirty="0"/>
              <a:t>Work with other classmates see if pieces fit together and make modifications.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3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3D Printing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2AF0F-2BAE-48E5-A10E-072CA00A3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3D Printing was invented in the 1980’s and was mainly used for producing scale models and industrial use.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In the 1990s the patents industrial companies had on 3D printers expired and the start of 3D printing for consumers began to grow.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printing and Art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2B001D-B113-4214-A745-7A55348DD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828800"/>
            <a:ext cx="9296400" cy="4495800"/>
          </a:xfrm>
        </p:spPr>
        <p:txBody>
          <a:bodyPr/>
          <a:lstStyle/>
          <a:p>
            <a:endParaRPr lang="en-US" dirty="0">
              <a:hlinkClick r:id="rId4"/>
            </a:endParaRP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5"/>
              </a:rPr>
              <a:t>https://youtu.be/IS4Xw8f9LCc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 Harker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C40B59-2DBD-4970-8F96-A7A76F0E76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82" y="1676400"/>
            <a:ext cx="3374507" cy="44958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4D788-EB8F-4F62-87A6-4F966FBDF3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“My art is about pushing the limits of form &amp; dimensions to share my visions… an exploration into what can be made &amp; how to accomplish it in effort to tell a story or create an experience. I incorporate digital tools, software, &amp; technology as well as traditional mediums in my work to create art that is both exciting &amp; engaging.”</a:t>
            </a:r>
          </a:p>
          <a:p>
            <a:r>
              <a:rPr lang="en-US" dirty="0"/>
              <a:t>Josh Harker</a:t>
            </a:r>
          </a:p>
          <a:p>
            <a:r>
              <a:rPr lang="en-US" dirty="0">
                <a:hlinkClick r:id="rId5"/>
              </a:rPr>
              <a:t>https://youtu.be/-C3ag6u4NsI</a:t>
            </a:r>
            <a:endParaRPr lang="en-US" dirty="0"/>
          </a:p>
          <a:p>
            <a:r>
              <a:rPr lang="en-US" dirty="0">
                <a:hlinkClick r:id="rId6"/>
              </a:rPr>
              <a:t>https://youtu.be/I22scdVR4pc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9D67-0A86-4E93-ADBF-B47E2A73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4"/>
              </a:rPr>
              <a:t>Bathsheba Grossman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F61C8D-0FA2-4C9E-BF4D-569BDB59B7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11" y="2057400"/>
            <a:ext cx="3726656" cy="372665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EC293-BEDC-4E64-B862-BBBCE9E185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Explores art and mathematics </a:t>
            </a:r>
          </a:p>
          <a:p>
            <a:r>
              <a:rPr lang="en-US" dirty="0"/>
              <a:t>Always finding beauty in geometry and working with symmetry and balance</a:t>
            </a:r>
          </a:p>
        </p:txBody>
      </p:sp>
    </p:spTree>
    <p:extLst>
      <p:ext uri="{BB962C8B-B14F-4D97-AF65-F5344CB8AC3E}">
        <p14:creationId xmlns:p14="http://schemas.microsoft.com/office/powerpoint/2010/main" val="21322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xagonal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27FAC-CD3A-494C-985C-09E26C5EA507}">
  <ds:schemaRefs>
    <ds:schemaRef ds:uri="http://purl.org/dc/elements/1.1/"/>
    <ds:schemaRef ds:uri="a4f35948-e619-41b3-aa29-22878b09cfd2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Hexagonal design slides</Template>
  <TotalTime>8335</TotalTime>
  <Words>411</Words>
  <Application>Microsoft Office PowerPoint</Application>
  <PresentationFormat>Custom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Euphemia</vt:lpstr>
      <vt:lpstr>Palatino Linotype</vt:lpstr>
      <vt:lpstr>Wingdings</vt:lpstr>
      <vt:lpstr>Hexagonal design template</vt:lpstr>
      <vt:lpstr>3D Printing </vt:lpstr>
      <vt:lpstr>What is 3D printing?</vt:lpstr>
      <vt:lpstr>3D Printing Now </vt:lpstr>
      <vt:lpstr>PowerPoint Presentation</vt:lpstr>
      <vt:lpstr>Ideation </vt:lpstr>
      <vt:lpstr>History of 3D Printing </vt:lpstr>
      <vt:lpstr>3D printing and Art </vt:lpstr>
      <vt:lpstr>Josh Harker </vt:lpstr>
      <vt:lpstr>Bathsheba Grossman</vt:lpstr>
      <vt:lpstr>PowerPoint Presentation</vt:lpstr>
      <vt:lpstr>Project EGG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essmith152011@outlook.com</dc:creator>
  <cp:lastModifiedBy>essmith152011@outlook.com</cp:lastModifiedBy>
  <cp:revision>52</cp:revision>
  <dcterms:created xsi:type="dcterms:W3CDTF">2017-11-06T19:21:23Z</dcterms:created>
  <dcterms:modified xsi:type="dcterms:W3CDTF">2017-11-13T06:37:48Z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